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1"/>
  </p:sldMasterIdLst>
  <p:sldIdLst>
    <p:sldId id="256" r:id="rId2"/>
  </p:sldIdLst>
  <p:sldSz cx="12192000" cy="6858000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02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50" autoAdjust="0"/>
    <p:restoredTop sz="94660"/>
  </p:normalViewPr>
  <p:slideViewPr>
    <p:cSldViewPr snapToGrid="0">
      <p:cViewPr varScale="1">
        <p:scale>
          <a:sx n="73" d="100"/>
          <a:sy n="73" d="100"/>
        </p:scale>
        <p:origin x="41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8822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316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4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5113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8496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248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73467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8973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9448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7345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8865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EA19E9-BEDB-4732-A4E9-BEBF1C5C4776}" type="datetimeFigureOut">
              <a:rPr lang="en-US" smtClean="0"/>
              <a:t>8/10/2022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6EB918-E449-45B9-B40A-C4E8918327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9836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0" y="4395"/>
            <a:ext cx="12192000" cy="978694"/>
          </a:xfrm>
          <a:prstGeom prst="rect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51715"/>
            <a:ext cx="11769634" cy="785813"/>
          </a:xfrm>
        </p:spPr>
        <p:txBody>
          <a:bodyPr>
            <a:noAutofit/>
          </a:bodyPr>
          <a:lstStyle/>
          <a:p>
            <a:pPr algn="l"/>
            <a:r>
              <a:rPr lang="en-US" sz="5400" b="1" dirty="0"/>
              <a:t>TITLE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75591" y="2292503"/>
            <a:ext cx="7279481" cy="2292690"/>
          </a:xfrm>
        </p:spPr>
        <p:txBody>
          <a:bodyPr>
            <a:noAutofit/>
          </a:bodyPr>
          <a:lstStyle/>
          <a:p>
            <a:pPr algn="l"/>
            <a:r>
              <a:rPr lang="en-US" sz="3000" dirty="0"/>
              <a:t>Basic points</a:t>
            </a:r>
          </a:p>
          <a:p>
            <a:pPr algn="l"/>
            <a:r>
              <a:rPr lang="en-US" sz="3000" dirty="0"/>
              <a:t>Basic points</a:t>
            </a:r>
          </a:p>
          <a:p>
            <a:pPr algn="l"/>
            <a:r>
              <a:rPr lang="en-US" sz="3000" dirty="0"/>
              <a:t>Basic points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04950" y="1214889"/>
            <a:ext cx="11207930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50" dirty="0"/>
              <a:t>Brief summary</a:t>
            </a:r>
          </a:p>
        </p:txBody>
      </p:sp>
      <p:sp>
        <p:nvSpPr>
          <p:cNvPr id="18" name="Right Arrow 17"/>
          <p:cNvSpPr/>
          <p:nvPr/>
        </p:nvSpPr>
        <p:spPr>
          <a:xfrm>
            <a:off x="604091" y="2377776"/>
            <a:ext cx="450056" cy="321469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rgbClr val="FF0000"/>
              </a:solidFill>
            </a:endParaRPr>
          </a:p>
        </p:txBody>
      </p:sp>
      <p:sp>
        <p:nvSpPr>
          <p:cNvPr id="19" name="Right Arrow 18"/>
          <p:cNvSpPr/>
          <p:nvPr/>
        </p:nvSpPr>
        <p:spPr>
          <a:xfrm>
            <a:off x="604090" y="2867122"/>
            <a:ext cx="450056" cy="321469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rgbClr val="FF0000"/>
              </a:solidFill>
            </a:endParaRPr>
          </a:p>
        </p:txBody>
      </p:sp>
      <p:sp>
        <p:nvSpPr>
          <p:cNvPr id="20" name="Right Arrow 19"/>
          <p:cNvSpPr/>
          <p:nvPr/>
        </p:nvSpPr>
        <p:spPr>
          <a:xfrm>
            <a:off x="604089" y="3356468"/>
            <a:ext cx="450056" cy="321469"/>
          </a:xfrm>
          <a:prstGeom prst="rightArrow">
            <a:avLst/>
          </a:prstGeom>
          <a:solidFill>
            <a:srgbClr val="DE02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>
              <a:solidFill>
                <a:srgbClr val="FF0000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0" y="6567854"/>
            <a:ext cx="12192000" cy="29014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621489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EA30549E-3C2A-4465-91BB-609A1E5E8BDD}" vid="{B00154E3-DDE3-4AC1-9142-64EC0B8AD38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Sign Template 2017</Template>
  <TotalTime>2</TotalTime>
  <Words>9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Caryn Fogel</dc:creator>
  <cp:lastModifiedBy>Greg Knowlden</cp:lastModifiedBy>
  <cp:revision>2</cp:revision>
  <cp:lastPrinted>2013-09-10T16:55:24Z</cp:lastPrinted>
  <dcterms:created xsi:type="dcterms:W3CDTF">2017-02-14T14:50:05Z</dcterms:created>
  <dcterms:modified xsi:type="dcterms:W3CDTF">2022-08-10T23:50:59Z</dcterms:modified>
</cp:coreProperties>
</file>

<file path=docProps/thumbnail.jpeg>
</file>