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</p:sldIdLst>
  <p:sldSz cx="12192000" cy="6858000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2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0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82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316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4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11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849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48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46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897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44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4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19E9-BEDB-4732-A4E9-BEBF1C5C4776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86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A19E9-BEDB-4732-A4E9-BEBF1C5C4776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EB918-E449-45B9-B40A-C4E891832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36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4395"/>
            <a:ext cx="12192000" cy="978694"/>
          </a:xfrm>
          <a:prstGeom prst="rect">
            <a:avLst/>
          </a:prstGeom>
          <a:solidFill>
            <a:srgbClr val="DE0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151715"/>
            <a:ext cx="11769634" cy="785813"/>
          </a:xfrm>
        </p:spPr>
        <p:txBody>
          <a:bodyPr>
            <a:noAutofit/>
          </a:bodyPr>
          <a:lstStyle/>
          <a:p>
            <a:pPr algn="l"/>
            <a:r>
              <a:rPr lang="en-US" sz="5400" b="1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5591" y="2292503"/>
            <a:ext cx="7279481" cy="2292690"/>
          </a:xfrm>
        </p:spPr>
        <p:txBody>
          <a:bodyPr>
            <a:noAutofit/>
          </a:bodyPr>
          <a:lstStyle/>
          <a:p>
            <a:pPr algn="l"/>
            <a:r>
              <a:rPr lang="en-US" sz="3000" dirty="0"/>
              <a:t>Basic points</a:t>
            </a:r>
          </a:p>
          <a:p>
            <a:pPr algn="l"/>
            <a:r>
              <a:rPr lang="en-US" sz="3000" dirty="0"/>
              <a:t>Basic points</a:t>
            </a:r>
          </a:p>
          <a:p>
            <a:pPr algn="l"/>
            <a:r>
              <a:rPr lang="en-US" sz="3000" dirty="0"/>
              <a:t>Basic points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4950" y="1214889"/>
            <a:ext cx="1120793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dirty="0"/>
              <a:t>Brief summary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604091" y="2377776"/>
            <a:ext cx="450056" cy="321469"/>
          </a:xfrm>
          <a:prstGeom prst="rightArrow">
            <a:avLst/>
          </a:prstGeom>
          <a:solidFill>
            <a:srgbClr val="DE0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0000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604090" y="2867122"/>
            <a:ext cx="450056" cy="321469"/>
          </a:xfrm>
          <a:prstGeom prst="rightArrow">
            <a:avLst/>
          </a:prstGeom>
          <a:solidFill>
            <a:srgbClr val="DE0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0000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604089" y="3356468"/>
            <a:ext cx="450056" cy="321469"/>
          </a:xfrm>
          <a:prstGeom prst="rightArrow">
            <a:avLst/>
          </a:prstGeom>
          <a:solidFill>
            <a:srgbClr val="DE0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6567854"/>
            <a:ext cx="12192000" cy="2901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2148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A30549E-3C2A-4465-91BB-609A1E5E8BDD}" vid="{B00154E3-DDE3-4AC1-9142-64EC0B8AD38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Sign Template 2017</Template>
  <TotalTime>2</TotalTime>
  <Words>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Caryn Fogel</dc:creator>
  <cp:lastModifiedBy>Greg Knowlden</cp:lastModifiedBy>
  <cp:revision>2</cp:revision>
  <cp:lastPrinted>2013-09-10T16:55:24Z</cp:lastPrinted>
  <dcterms:created xsi:type="dcterms:W3CDTF">2017-02-14T14:50:05Z</dcterms:created>
  <dcterms:modified xsi:type="dcterms:W3CDTF">2022-08-10T23:50:59Z</dcterms:modified>
</cp:coreProperties>
</file>